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0E1F0"/>
    <a:srgbClr val="8B9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909D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40EE-8844-4078-BC15-7A337405255B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B863-44D5-4208-AA08-B005A43F9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8640960" cy="316835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Последствия Чернобыльской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аварии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Работу выполнили учащиеся 10 «Б» класса</a:t>
            </a:r>
          </a:p>
          <a:p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ГБОУ Школа №56 имени академика В.А. </a:t>
            </a:r>
            <a:r>
              <a:rPr lang="ru-RU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Легасова</a:t>
            </a:r>
            <a:endParaRPr lang="ru-RU" dirty="0" smtClean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r>
              <a:rPr lang="ru-RU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Чадина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 Анна и Климова Екатерина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/>
              <a:t>Последствия аварии для животного мира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600200"/>
            <a:ext cx="9396536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Внутреннее </a:t>
            </a:r>
            <a:r>
              <a:rPr lang="ru-RU" sz="2400" dirty="0"/>
              <a:t>облучение многих млекопитающих привело к росту заболеваемости, преждевременной гибели, сокращению срока жизни, снижению плодовитости. Наблюдаются и генетические последствия. Так, иногда появляются необычно большие зайцы, ежи без колючек, различные уродства.</a:t>
            </a:r>
          </a:p>
          <a:p>
            <a:endParaRPr lang="ru-RU" dirty="0"/>
          </a:p>
        </p:txBody>
      </p:sp>
      <p:pic>
        <p:nvPicPr>
          <p:cNvPr id="5" name="Содержимое 11" descr="0029-024-CHernobylskaja-katastrofa-klassnyj-ch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27146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13" descr="z519_1287477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933056"/>
            <a:ext cx="3212174" cy="240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Большие сущест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2935738" cy="22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Последствия аварии для растительного мира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Воздействие </a:t>
            </a:r>
            <a:r>
              <a:rPr lang="ru-RU" dirty="0"/>
              <a:t>радиации может привести к замедлению роста растений, снижению урожайности, увяданию, гибели, потере способности к воспроизводству.</a:t>
            </a:r>
          </a:p>
          <a:p>
            <a:endParaRPr lang="ru-RU" dirty="0"/>
          </a:p>
        </p:txBody>
      </p:sp>
      <p:pic>
        <p:nvPicPr>
          <p:cNvPr id="22532" name="Picture 4" descr="Последствия аварии на &quot;Фукусима-1&quot; - Казахстанский Портал юм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3528392" cy="284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15" descr="0008-008-Biologicheskoe-dejstvie-radioaktivnykh-izluchen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4632" y="4005064"/>
            <a:ext cx="3377348" cy="253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s://im2-tub-ru.yandex.net/i?id=c853074380a0b9319a25156a32d78c0b&amp;n=21"/>
          <p:cNvPicPr>
            <a:picLocks noChangeAspect="1" noChangeArrowheads="1"/>
          </p:cNvPicPr>
          <p:nvPr/>
        </p:nvPicPr>
        <p:blipFill>
          <a:blip r:embed="rId4" cstate="print"/>
          <a:srcRect l="2650" t="7740" r="4582" b="7126"/>
          <a:stretch>
            <a:fillRect/>
          </a:stretch>
        </p:blipFill>
        <p:spPr bwMode="auto">
          <a:xfrm>
            <a:off x="395536" y="4869160"/>
            <a:ext cx="286395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" y="0"/>
            <a:ext cx="913860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96" y="908720"/>
            <a:ext cx="8229600" cy="452596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Последствия от аварии на Чернобыльской АЭС наглядно продемонстрировала необходимость международного сотрудничества в ядерной энергетике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Нарушение требований безопасности в этой области может привести к страшным </a:t>
            </a:r>
            <a:r>
              <a:rPr lang="ru-RU" sz="2800" b="1" dirty="0" smtClean="0">
                <a:solidFill>
                  <a:schemeClr val="bg1"/>
                </a:solidFill>
              </a:rPr>
              <a:t>последствиям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Вопросам </a:t>
            </a:r>
            <a:r>
              <a:rPr lang="ru-RU" sz="3600" b="1" dirty="0">
                <a:solidFill>
                  <a:schemeClr val="bg1"/>
                </a:solidFill>
              </a:rPr>
              <a:t>безопасности надо уделять самое пристальное </a:t>
            </a:r>
            <a:r>
              <a:rPr lang="ru-RU" sz="3600" b="1" dirty="0" smtClean="0">
                <a:solidFill>
                  <a:schemeClr val="bg1"/>
                </a:solidFill>
              </a:rPr>
              <a:t>внимание!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Авария на Чернобыльской АЭС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26 </a:t>
            </a:r>
            <a:r>
              <a:rPr lang="ru-RU" dirty="0"/>
              <a:t>апреля 1986 </a:t>
            </a:r>
            <a:r>
              <a:rPr lang="ru-RU" dirty="0" smtClean="0"/>
              <a:t>года произошла </a:t>
            </a:r>
            <a:r>
              <a:rPr lang="ru-RU" dirty="0"/>
              <a:t>крупнейшая в истории мировой атомной энергетики </a:t>
            </a:r>
            <a:r>
              <a:rPr lang="ru-RU" dirty="0" smtClean="0"/>
              <a:t>авария.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340" name="Picture 4" descr="http://fxstock.ru/uploads/2013-04/thumbs/1366985163_Ubytki-ot-avarii-na-ChA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2967694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stat17.privet.ru/lr/0a0b42d347aecebc224d7d5088663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243" y="2780928"/>
            <a:ext cx="2422299" cy="244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://gdb.rferl.org/F7543E08-FD33-413C-9EF5-6F2D2E1B871E_w640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3311691" cy="248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Устранение аварии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132856"/>
            <a:ext cx="4762872" cy="39933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    Именно В. А. </a:t>
            </a:r>
            <a:r>
              <a:rPr lang="ru-RU" i="1" dirty="0" err="1" smtClean="0"/>
              <a:t>Легасов</a:t>
            </a:r>
            <a:r>
              <a:rPr lang="ru-RU" i="1" dirty="0" smtClean="0"/>
              <a:t> разработал </a:t>
            </a:r>
            <a:r>
              <a:rPr lang="ru-RU" i="1" dirty="0"/>
              <a:t>состав </a:t>
            </a:r>
            <a:r>
              <a:rPr lang="ru-RU" i="1" dirty="0" smtClean="0"/>
              <a:t>смеси, </a:t>
            </a:r>
            <a:r>
              <a:rPr lang="ru-RU" i="1" dirty="0"/>
              <a:t>которой с самого первого дня забрасывали с вертолётов в зону реактора для предотвращения дальнейшего разогрева остатков реактора и уменьшения выбросов радиоактивных аэрозолей в атмосферу. </a:t>
            </a:r>
            <a:endParaRPr lang="ru-RU" dirty="0"/>
          </a:p>
        </p:txBody>
      </p:sp>
      <p:pic>
        <p:nvPicPr>
          <p:cNvPr id="13314" name="Picture 2" descr="http://getmedia.msu.ru/newspaper/newspaper/4182/images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1145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5229200"/>
            <a:ext cx="214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В. А. Легасов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Для ликвидации последствий аварии была создана правительственная </a:t>
            </a:r>
            <a:r>
              <a:rPr lang="ru-RU" sz="2400" b="1" dirty="0" smtClean="0"/>
              <a:t>комиссия.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Последствия аварии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Взрыв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атомной АЭС чернобыля несёт до сих пор страшные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последствия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/>
              <a:t>Однако самым страшным является то, что последствия Чернобыльской катастрофы коснулись не только людей, живущих в то время. </a:t>
            </a:r>
            <a:endParaRPr lang="ru-RU" dirty="0" smtClean="0"/>
          </a:p>
          <a:p>
            <a:r>
              <a:rPr lang="ru-RU" dirty="0"/>
              <a:t>От Чернобыльской </a:t>
            </a:r>
            <a:r>
              <a:rPr lang="ru-RU" dirty="0" smtClean="0"/>
              <a:t>катастрофы– </a:t>
            </a:r>
            <a:r>
              <a:rPr lang="ru-RU" dirty="0"/>
              <a:t>все живое на Земле почувствовало на себе смертельную силу радиации.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396536" cy="1143000"/>
          </a:xfrm>
        </p:spPr>
        <p:txBody>
          <a:bodyPr>
            <a:noAutofit/>
          </a:bodyPr>
          <a:lstStyle/>
          <a:p>
            <a:r>
              <a:rPr lang="ru-RU" sz="5400" b="1" dirty="0"/>
              <a:t>Влияние на здоровье </a:t>
            </a:r>
            <a:r>
              <a:rPr lang="ru-RU" sz="5400" b="1" dirty="0" smtClean="0"/>
              <a:t>людей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/>
              <a:t>Наибольшие дозы получили примерно 1000 человек, находившихся рядом с реактором в момент взрыва и принимавших участие в аварийных работах в первые дни после него. </a:t>
            </a:r>
          </a:p>
          <a:p>
            <a:r>
              <a:rPr lang="ru-RU" dirty="0" smtClean="0"/>
              <a:t> Многие </a:t>
            </a:r>
            <a:r>
              <a:rPr lang="ru-RU" dirty="0"/>
              <a:t>местные жители в первые недели после аварии употребляли в пищу продукты </a:t>
            </a:r>
            <a:r>
              <a:rPr lang="ru-RU" dirty="0" smtClean="0"/>
              <a:t>загрязнённые </a:t>
            </a:r>
            <a:r>
              <a:rPr lang="ru-RU" dirty="0"/>
              <a:t>радиоактивным иодом-131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Острая лучевая </a:t>
            </a:r>
            <a:r>
              <a:rPr lang="ru-RU" sz="5400" b="1" dirty="0" smtClean="0"/>
              <a:t>болезнь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Б</a:t>
            </a:r>
            <a:r>
              <a:rPr lang="ru-RU" dirty="0" smtClean="0"/>
              <a:t>ыло </a:t>
            </a:r>
            <a:r>
              <a:rPr lang="ru-RU" dirty="0"/>
              <a:t>зарегистрировано 134 случая острой лучевой болезни среди </a:t>
            </a:r>
            <a:r>
              <a:rPr lang="ru-RU" dirty="0" smtClean="0"/>
              <a:t>людей.</a:t>
            </a:r>
          </a:p>
          <a:p>
            <a:pPr>
              <a:buNone/>
            </a:pPr>
            <a:r>
              <a:rPr lang="ru-RU" dirty="0"/>
              <a:t>Во многих случаях лучевая болезнь осложнялась лучевыми ожогами </a:t>
            </a:r>
            <a:r>
              <a:rPr lang="ru-RU" dirty="0" smtClean="0"/>
              <a:t>кожи.</a:t>
            </a:r>
            <a:endParaRPr lang="ru-RU" dirty="0"/>
          </a:p>
        </p:txBody>
      </p:sp>
      <p:pic>
        <p:nvPicPr>
          <p:cNvPr id="10242" name="Picture 2" descr="Болезни после Чернобыля - Из истории - Чернобыль и Припять - Статьи - Sstal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8"/>
            <a:ext cx="3059298" cy="203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&quot;сухожильный&quot;. Все новости, помеченные &quot;сухожильный&quot; на Мета Новостя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869160"/>
            <a:ext cx="246427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Медицина Записи в рубрике Медицина Redza FUN - анекдоты, приколы, шутки, юмор )) : LiveInternet - Российский Сервис Онлайн-Днев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259793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/>
              <a:t>Онкологические </a:t>
            </a:r>
            <a:r>
              <a:rPr lang="ru-RU" sz="5400" b="1" dirty="0" smtClean="0"/>
              <a:t>заболевания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В </a:t>
            </a:r>
            <a:r>
              <a:rPr lang="ru-RU" sz="2800" dirty="0"/>
              <a:t>1990—1998 годах было зарегистрировано более 4000 случаев заболевания раком щитовидной железы среди тех, кому в момент аварии было менее 18 лет. </a:t>
            </a:r>
          </a:p>
        </p:txBody>
      </p:sp>
      <p:pic>
        <p:nvPicPr>
          <p:cNvPr id="21506" name="Picture 2" descr="За год 21 жительницу Запорожского района поразили онкологические заболевания - Время ново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481908" cy="287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Наследственные болезни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400" dirty="0" smtClean="0"/>
              <a:t>Было </a:t>
            </a:r>
            <a:r>
              <a:rPr lang="ru-RU" sz="2400" dirty="0"/>
              <a:t>обнаружено увеличение числа врождённых патологий в различных </a:t>
            </a:r>
            <a:r>
              <a:rPr lang="ru-RU" sz="2400" dirty="0" smtClean="0"/>
              <a:t>районах Белоруссии и Украины</a:t>
            </a:r>
            <a:r>
              <a:rPr lang="ru-RU" sz="2400" dirty="0"/>
              <a:t> </a:t>
            </a:r>
            <a:r>
              <a:rPr lang="ru-RU" sz="2400" dirty="0" smtClean="0"/>
              <a:t>между </a:t>
            </a:r>
            <a:r>
              <a:rPr lang="ru-RU" sz="2400" dirty="0"/>
              <a:t>1986 и 1994 годами. В январе 1987 года было зарегистрировано необычно большое число случаев синдрома Дауна.</a:t>
            </a:r>
          </a:p>
          <a:p>
            <a:endParaRPr lang="ru-RU" dirty="0"/>
          </a:p>
        </p:txBody>
      </p:sp>
      <p:pic>
        <p:nvPicPr>
          <p:cNvPr id="4" name="Содержимое 3" descr="enfant-de-tchernobyl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076056" y="3717032"/>
            <a:ext cx="2987809" cy="190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3332270" cy="22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b="1" dirty="0"/>
              <a:t>Общая реакция иммунной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355160" cy="3556992"/>
          </a:xfrm>
        </p:spPr>
        <p:txBody>
          <a:bodyPr>
            <a:normAutofit/>
          </a:bodyPr>
          <a:lstStyle/>
          <a:p>
            <a:r>
              <a:rPr lang="ru-RU" sz="2600" b="1" dirty="0"/>
              <a:t>Иммунная система</a:t>
            </a:r>
            <a:r>
              <a:rPr lang="ru-RU" sz="2600" dirty="0"/>
              <a:t> – это единая система, которая модулируется работой желез внутренней </a:t>
            </a:r>
            <a:r>
              <a:rPr lang="ru-RU" sz="2600" dirty="0" smtClean="0"/>
              <a:t>секреции. </a:t>
            </a:r>
          </a:p>
          <a:p>
            <a:r>
              <a:rPr lang="ru-RU" sz="2600" dirty="0" smtClean="0"/>
              <a:t>Было </a:t>
            </a:r>
            <a:r>
              <a:rPr lang="ru-RU" sz="2600" dirty="0"/>
              <a:t>выявлено, что постоянное облучение приводит к потере способности иммунной системы к сопротивлению, развитию как инфекционных, так и неинфекционных заболеваний. </a:t>
            </a:r>
          </a:p>
          <a:p>
            <a:endParaRPr lang="ru-RU" dirty="0"/>
          </a:p>
        </p:txBody>
      </p:sp>
      <p:pic>
        <p:nvPicPr>
          <p:cNvPr id="4" name="Содержимое 7" descr="c11_0501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353093"/>
            <a:ext cx="3277512" cy="226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9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81128"/>
            <a:ext cx="3001516" cy="20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9101</TotalTime>
  <Words>424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Последствия Чернобыльской аварии</vt:lpstr>
      <vt:lpstr>Авария на Чернобыльской АЭС </vt:lpstr>
      <vt:lpstr>Устранение аварии </vt:lpstr>
      <vt:lpstr>Последствия аварии</vt:lpstr>
      <vt:lpstr>Влияние на здоровье людей</vt:lpstr>
      <vt:lpstr>Острая лучевая болезнь</vt:lpstr>
      <vt:lpstr>Онкологические заболевания</vt:lpstr>
      <vt:lpstr>Наследственные болезни</vt:lpstr>
      <vt:lpstr>Общая реакция иммунной системы</vt:lpstr>
      <vt:lpstr>Последствия аварии для животного мира</vt:lpstr>
      <vt:lpstr>Последствия аварии для растительного мира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user</cp:lastModifiedBy>
  <cp:revision>72</cp:revision>
  <dcterms:created xsi:type="dcterms:W3CDTF">2015-04-11T12:34:01Z</dcterms:created>
  <dcterms:modified xsi:type="dcterms:W3CDTF">2016-04-26T10:54:42Z</dcterms:modified>
</cp:coreProperties>
</file>