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6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1812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5E5DCE-EAB4-4A7D-84CD-3ACC0781BA31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F6A86-49DD-4F73-86CF-80280F7A58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984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F6A86-49DD-4F73-86CF-80280F7A58A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195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April 28,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April 28,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April 28,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April 28,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April 28, 2016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April 28,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April 28, 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April 28,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April 28, 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April 28,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April 28,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April 28,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dirty="0" smtClean="0">
                <a:cs typeface="Avenir Book"/>
              </a:rPr>
              <a:t>   радиация</a:t>
            </a:r>
            <a:endParaRPr lang="ru-RU" sz="7200" dirty="0">
              <a:cs typeface="Avenir Book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055" y="5140036"/>
            <a:ext cx="6858000" cy="1094509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НАД </a:t>
            </a:r>
            <a:r>
              <a:rPr lang="ru-RU" dirty="0" err="1" smtClean="0"/>
              <a:t>ПРоектом</a:t>
            </a:r>
            <a:r>
              <a:rPr lang="ru-RU" dirty="0" smtClean="0"/>
              <a:t> </a:t>
            </a:r>
            <a:r>
              <a:rPr lang="ru-RU" dirty="0" err="1" smtClean="0"/>
              <a:t>РАБОТАЛи</a:t>
            </a:r>
            <a:r>
              <a:rPr lang="ru-RU" dirty="0" smtClean="0"/>
              <a:t> ученики 8б класса: </a:t>
            </a:r>
            <a:r>
              <a:rPr lang="ru-RU" dirty="0" err="1" smtClean="0"/>
              <a:t>лопатина</a:t>
            </a:r>
            <a:r>
              <a:rPr lang="ru-RU" dirty="0" smtClean="0"/>
              <a:t> анна, Алисова Мария, Рахимова Дарья, Абрамян Никита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545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655" y="48491"/>
            <a:ext cx="7620000" cy="4373563"/>
          </a:xfrm>
        </p:spPr>
        <p:txBody>
          <a:bodyPr/>
          <a:lstStyle/>
          <a:p>
            <a:r>
              <a:rPr lang="ru-RU" dirty="0"/>
              <a:t>В таблице приведены способы защиты органов дыхания от </a:t>
            </a:r>
            <a:r>
              <a:rPr lang="ru-RU" dirty="0" err="1"/>
              <a:t>радиоаэрозолей</a:t>
            </a:r>
            <a:r>
              <a:rPr lang="ru-RU" dirty="0"/>
              <a:t> с помощью подручных средств (по данным Всемирной организации здравоохранения) . Обычные хлопчатобумажные ткани при использовании в качестве фильтров аэрозолей, газов и паров уменьшали их концентрацию в 10 раз и более.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83" y="2570455"/>
            <a:ext cx="6927272" cy="4095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57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815838" cy="37651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Радиация</a:t>
            </a:r>
            <a:r>
              <a:rPr lang="en-US" dirty="0" smtClean="0"/>
              <a:t> </a:t>
            </a:r>
            <a:r>
              <a:rPr lang="ru-RU" dirty="0" smtClean="0"/>
              <a:t>- что это такое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58505" y="4586700"/>
            <a:ext cx="889187" cy="45719"/>
          </a:xfrm>
        </p:spPr>
        <p:txBody>
          <a:bodyPr>
            <a:normAutofit fontScale="25000" lnSpcReduction="20000"/>
          </a:bodyPr>
          <a:lstStyle/>
          <a:p>
            <a:endParaRPr lang="en-US" b="0" dirty="0" smtClean="0">
              <a:latin typeface="American Typewriter"/>
              <a:cs typeface="American Typewriter"/>
            </a:endParaRPr>
          </a:p>
          <a:p>
            <a:r>
              <a:rPr lang="en-US" b="0" dirty="0" smtClean="0">
                <a:latin typeface="American Typewriter"/>
                <a:cs typeface="American Typewriter"/>
              </a:rPr>
              <a:t>  </a:t>
            </a:r>
          </a:p>
          <a:p>
            <a:r>
              <a:rPr lang="en-US" b="0" dirty="0" smtClean="0">
                <a:latin typeface="American Typewriter"/>
                <a:cs typeface="American Typewriter"/>
              </a:rPr>
              <a:t> </a:t>
            </a:r>
            <a:endParaRPr lang="ru-RU" b="0" dirty="0">
              <a:latin typeface="American Typewriter"/>
              <a:cs typeface="American Typewriter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740" y="529235"/>
            <a:ext cx="7621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merican Typewriter"/>
                <a:cs typeface="American Typewriter"/>
              </a:rPr>
              <a:t>Радиация</a:t>
            </a:r>
            <a:r>
              <a:rPr lang="en-US" sz="2000" dirty="0" smtClean="0">
                <a:latin typeface="American Typewriter"/>
                <a:cs typeface="American Typewriter"/>
              </a:rPr>
              <a:t>:</a:t>
            </a:r>
            <a:endParaRPr lang="ru-RU" sz="2000" dirty="0">
              <a:latin typeface="American Typewriter"/>
              <a:cs typeface="American Typewriter"/>
            </a:endParaRP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64" y="929345"/>
            <a:ext cx="3170623" cy="199165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479667" y="3244334"/>
            <a:ext cx="184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6667" y="2921000"/>
            <a:ext cx="6195332" cy="3937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463879" y="529235"/>
            <a:ext cx="5160399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merican Typewriter"/>
                <a:cs typeface="American Typewriter"/>
              </a:rPr>
              <a:t>Электромагнитные волны подразделяются на</a:t>
            </a:r>
            <a:r>
              <a:rPr lang="en-US" sz="2000" dirty="0" smtClean="0">
                <a:latin typeface="American Typewriter"/>
                <a:cs typeface="American Typewriter"/>
              </a:rPr>
              <a:t>:</a:t>
            </a:r>
          </a:p>
          <a:p>
            <a:r>
              <a:rPr lang="en-US" sz="1600" dirty="0" smtClean="0">
                <a:latin typeface="American Typewriter"/>
                <a:cs typeface="American Typewriter"/>
              </a:rPr>
              <a:t>~</a:t>
            </a:r>
            <a:r>
              <a:rPr lang="ru-RU" sz="1600" dirty="0" smtClean="0">
                <a:latin typeface="American Typewriter"/>
                <a:cs typeface="American Typewriter"/>
              </a:rPr>
              <a:t>радиоволны</a:t>
            </a:r>
            <a:endParaRPr lang="en-US" sz="1600" dirty="0" smtClean="0">
              <a:latin typeface="American Typewriter"/>
              <a:cs typeface="American Typewriter"/>
            </a:endParaRPr>
          </a:p>
          <a:p>
            <a:r>
              <a:rPr lang="en-US" sz="1600" dirty="0" smtClean="0">
                <a:latin typeface="American Typewriter"/>
                <a:cs typeface="American Typewriter"/>
              </a:rPr>
              <a:t>~</a:t>
            </a:r>
            <a:r>
              <a:rPr lang="ru-RU" sz="1600" dirty="0" err="1" smtClean="0">
                <a:latin typeface="American Typewriter"/>
                <a:cs typeface="American Typewriter"/>
              </a:rPr>
              <a:t>терагерцовое</a:t>
            </a:r>
            <a:r>
              <a:rPr lang="ru-RU" sz="1600" dirty="0" smtClean="0">
                <a:latin typeface="American Typewriter"/>
                <a:cs typeface="American Typewriter"/>
              </a:rPr>
              <a:t> излучение</a:t>
            </a:r>
            <a:endParaRPr lang="en-US" sz="1600" dirty="0" smtClean="0">
              <a:latin typeface="American Typewriter"/>
              <a:cs typeface="American Typewriter"/>
            </a:endParaRPr>
          </a:p>
          <a:p>
            <a:r>
              <a:rPr lang="en-US" sz="1600" dirty="0" smtClean="0">
                <a:latin typeface="American Typewriter"/>
                <a:cs typeface="American Typewriter"/>
              </a:rPr>
              <a:t>~</a:t>
            </a:r>
            <a:r>
              <a:rPr lang="ru-RU" sz="1600" dirty="0" err="1" smtClean="0">
                <a:latin typeface="American Typewriter"/>
                <a:cs typeface="American Typewriter"/>
              </a:rPr>
              <a:t>инфакрасное</a:t>
            </a:r>
            <a:r>
              <a:rPr lang="ru-RU" sz="1600" dirty="0" smtClean="0">
                <a:latin typeface="American Typewriter"/>
                <a:cs typeface="American Typewriter"/>
              </a:rPr>
              <a:t> излучение</a:t>
            </a:r>
            <a:endParaRPr lang="en-US" sz="1600" dirty="0" smtClean="0">
              <a:latin typeface="American Typewriter"/>
              <a:cs typeface="American Typewriter"/>
            </a:endParaRPr>
          </a:p>
          <a:p>
            <a:r>
              <a:rPr lang="en-US" sz="1600" dirty="0" smtClean="0">
                <a:latin typeface="American Typewriter"/>
                <a:cs typeface="American Typewriter"/>
              </a:rPr>
              <a:t>~</a:t>
            </a:r>
            <a:r>
              <a:rPr lang="ru-RU" sz="1600" dirty="0" smtClean="0">
                <a:latin typeface="American Typewriter"/>
                <a:cs typeface="American Typewriter"/>
              </a:rPr>
              <a:t>видимый свет</a:t>
            </a:r>
            <a:endParaRPr lang="en-US" sz="1600" dirty="0" smtClean="0">
              <a:latin typeface="American Typewriter"/>
              <a:cs typeface="American Typewriter"/>
            </a:endParaRPr>
          </a:p>
          <a:p>
            <a:r>
              <a:rPr lang="en-US" sz="1600" dirty="0" smtClean="0">
                <a:latin typeface="American Typewriter"/>
                <a:cs typeface="American Typewriter"/>
              </a:rPr>
              <a:t>~</a:t>
            </a:r>
            <a:r>
              <a:rPr lang="ru-RU" sz="1600" dirty="0" smtClean="0">
                <a:latin typeface="American Typewriter"/>
                <a:cs typeface="American Typewriter"/>
              </a:rPr>
              <a:t>ультрафиолетовое излучение</a:t>
            </a:r>
            <a:endParaRPr lang="en-US" sz="1600" dirty="0" smtClean="0">
              <a:latin typeface="American Typewriter"/>
              <a:cs typeface="American Typewriter"/>
            </a:endParaRPr>
          </a:p>
          <a:p>
            <a:r>
              <a:rPr lang="en-US" sz="1600" dirty="0" smtClean="0">
                <a:latin typeface="American Typewriter"/>
                <a:cs typeface="American Typewriter"/>
              </a:rPr>
              <a:t>~</a:t>
            </a:r>
            <a:r>
              <a:rPr lang="ru-RU" sz="1600" dirty="0" smtClean="0">
                <a:latin typeface="American Typewriter"/>
                <a:cs typeface="American Typewriter"/>
              </a:rPr>
              <a:t>рентгеновское излучение и гамма-излучение</a:t>
            </a:r>
            <a:endParaRPr lang="en-US" sz="1600" dirty="0" smtClean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38754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-103836"/>
            <a:ext cx="7881769" cy="629771"/>
          </a:xfrm>
        </p:spPr>
        <p:txBody>
          <a:bodyPr>
            <a:normAutofit fontScale="90000"/>
          </a:bodyPr>
          <a:lstStyle/>
          <a:p>
            <a:r>
              <a:rPr lang="ru-RU" dirty="0"/>
              <a:t>Радиация- что это такое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4567" y="525935"/>
            <a:ext cx="3571164" cy="615729"/>
          </a:xfrm>
        </p:spPr>
        <p:txBody>
          <a:bodyPr>
            <a:normAutofit fontScale="92500" lnSpcReduction="20000"/>
          </a:bodyPr>
          <a:lstStyle/>
          <a:p>
            <a:r>
              <a:rPr lang="ru-RU" sz="1800" b="0" dirty="0" smtClean="0">
                <a:latin typeface="American Typewriter"/>
                <a:cs typeface="American Typewriter"/>
              </a:rPr>
              <a:t>Ионизирующее (ядерное)излучение</a:t>
            </a:r>
            <a:r>
              <a:rPr lang="en-US" sz="1800" b="0" dirty="0" smtClean="0">
                <a:latin typeface="American Typewriter"/>
                <a:cs typeface="American Typewriter"/>
              </a:rPr>
              <a:t>:</a:t>
            </a:r>
          </a:p>
          <a:p>
            <a:endParaRPr lang="ru-RU" b="0" dirty="0">
              <a:latin typeface="American Typewriter"/>
              <a:cs typeface="American Typewriter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67" y="1141664"/>
            <a:ext cx="2095807" cy="18338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8078" y="521834"/>
            <a:ext cx="60425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merican Typewriter"/>
                <a:cs typeface="American Typewriter"/>
              </a:rPr>
              <a:t>Это изотопы( некоторые комбинации протонов и нейтронов</a:t>
            </a:r>
            <a:r>
              <a:rPr lang="en-US" dirty="0" smtClean="0">
                <a:latin typeface="American Typewriter"/>
                <a:cs typeface="American Typewriter"/>
              </a:rPr>
              <a:t>),</a:t>
            </a:r>
            <a:r>
              <a:rPr lang="ru-RU" dirty="0" smtClean="0">
                <a:latin typeface="American Typewriter"/>
                <a:cs typeface="American Typewriter"/>
              </a:rPr>
              <a:t> которые выбрасывают вещество или </a:t>
            </a:r>
            <a:r>
              <a:rPr lang="ru-RU" dirty="0" err="1" smtClean="0">
                <a:latin typeface="American Typewriter"/>
                <a:cs typeface="American Typewriter"/>
              </a:rPr>
              <a:t>энергию,известную</a:t>
            </a:r>
            <a:r>
              <a:rPr lang="ru-RU" dirty="0" smtClean="0">
                <a:latin typeface="American Typewriter"/>
                <a:cs typeface="American Typewriter"/>
              </a:rPr>
              <a:t> </a:t>
            </a:r>
            <a:r>
              <a:rPr lang="ru-RU" dirty="0" smtClean="0">
                <a:latin typeface="American Typewriter"/>
                <a:cs typeface="American Typewriter"/>
              </a:rPr>
              <a:t>как </a:t>
            </a:r>
            <a:r>
              <a:rPr lang="ru-RU" dirty="0" smtClean="0">
                <a:latin typeface="American Typewriter"/>
                <a:cs typeface="American Typewriter"/>
              </a:rPr>
              <a:t>радиация</a:t>
            </a:r>
            <a:r>
              <a:rPr lang="en-US" dirty="0" smtClean="0">
                <a:latin typeface="American Typewriter"/>
                <a:cs typeface="American Typewriter"/>
              </a:rPr>
              <a:t>, </a:t>
            </a:r>
            <a:r>
              <a:rPr lang="ru-RU" dirty="0" smtClean="0">
                <a:latin typeface="American Typewriter"/>
                <a:cs typeface="American Typewriter"/>
              </a:rPr>
              <a:t>для достижения большей стабильности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r>
              <a:rPr lang="ru-RU" dirty="0" smtClean="0">
                <a:latin typeface="American Typewriter"/>
                <a:cs typeface="American Typewriter"/>
              </a:rPr>
              <a:t>и устойчивости к такому явлению </a:t>
            </a:r>
            <a:r>
              <a:rPr lang="en-US" dirty="0" smtClean="0">
                <a:latin typeface="American Typewriter"/>
                <a:cs typeface="American Typewriter"/>
              </a:rPr>
              <a:t>,</a:t>
            </a:r>
            <a:r>
              <a:rPr lang="ru-RU" dirty="0" smtClean="0">
                <a:latin typeface="American Typewriter"/>
                <a:cs typeface="American Typewriter"/>
              </a:rPr>
              <a:t>как сильная ядерная сила</a:t>
            </a:r>
            <a:r>
              <a:rPr lang="en-US" dirty="0" smtClean="0">
                <a:latin typeface="American Typewriter"/>
                <a:cs typeface="American Typewriter"/>
              </a:rPr>
              <a:t>.</a:t>
            </a:r>
            <a:endParaRPr lang="en-US" dirty="0" smtClean="0">
              <a:latin typeface="American Typewriter"/>
              <a:cs typeface="American Typewriter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67" y="1141664"/>
            <a:ext cx="2304303" cy="23683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754" y="3876631"/>
            <a:ext cx="8243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merican Typewriter"/>
                <a:cs typeface="American Typewriter"/>
              </a:rPr>
              <a:t>Ядерная реакция поступает из природных источников</a:t>
            </a:r>
            <a:r>
              <a:rPr lang="en-US" dirty="0" smtClean="0">
                <a:latin typeface="American Typewriter"/>
                <a:cs typeface="American Typewriter"/>
              </a:rPr>
              <a:t>,</a:t>
            </a:r>
            <a:r>
              <a:rPr lang="ru-RU" dirty="0" smtClean="0">
                <a:latin typeface="American Typewriter"/>
                <a:cs typeface="American Typewriter"/>
              </a:rPr>
              <a:t>как радон</a:t>
            </a:r>
            <a:r>
              <a:rPr lang="en-US" dirty="0" smtClean="0">
                <a:latin typeface="American Typewriter"/>
                <a:cs typeface="American Typewriter"/>
              </a:rPr>
              <a:t>.</a:t>
            </a:r>
            <a:endParaRPr lang="ru-RU" dirty="0">
              <a:latin typeface="American Typewriter"/>
              <a:cs typeface="American Typewriter"/>
            </a:endParaRPr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45963"/>
            <a:ext cx="4259289" cy="2395850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8465" y="4340211"/>
            <a:ext cx="3928937" cy="2210027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0404" y="5139146"/>
            <a:ext cx="3423444" cy="171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6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59834" y="12827"/>
            <a:ext cx="8010061" cy="43735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ВЛИЯНИЕ РАДИАЦИИ НА ОРГАНИЗМ ЧЕЛОВЕКА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50181"/>
            <a:ext cx="5503719" cy="1448315"/>
          </a:xfrm>
        </p:spPr>
        <p:txBody>
          <a:bodyPr>
            <a:noAutofit/>
          </a:bodyPr>
          <a:lstStyle/>
          <a:p>
            <a:r>
              <a:rPr lang="ru-RU" b="0" dirty="0" smtClean="0">
                <a:latin typeface="American Typewriter"/>
                <a:cs typeface="American Typewriter"/>
              </a:rPr>
              <a:t>Излучение становится рискованным</a:t>
            </a:r>
            <a:r>
              <a:rPr lang="en-US" b="0" dirty="0" smtClean="0">
                <a:latin typeface="American Typewriter"/>
                <a:cs typeface="American Typewriter"/>
              </a:rPr>
              <a:t>,</a:t>
            </a:r>
            <a:r>
              <a:rPr lang="ru-RU" b="0" dirty="0" smtClean="0">
                <a:latin typeface="American Typewriter"/>
                <a:cs typeface="American Typewriter"/>
              </a:rPr>
              <a:t>когда оно вырывает электроны атомов прочь при столкновение</a:t>
            </a:r>
            <a:r>
              <a:rPr lang="en-US" b="0" dirty="0" smtClean="0">
                <a:latin typeface="American Typewriter"/>
                <a:cs typeface="American Typewriter"/>
              </a:rPr>
              <a:t>.</a:t>
            </a:r>
            <a:endParaRPr lang="ru-RU" b="0" dirty="0">
              <a:latin typeface="American Typewriter"/>
              <a:cs typeface="American Typewriter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703" y="450182"/>
            <a:ext cx="2968192" cy="16041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909" y="1920480"/>
            <a:ext cx="4041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merican Typewriter"/>
                <a:cs typeface="American Typewriter"/>
              </a:rPr>
              <a:t>Острое воздействие радиации на организм может вызвать</a:t>
            </a:r>
            <a:r>
              <a:rPr lang="en-US" sz="2000" dirty="0" smtClean="0">
                <a:latin typeface="American Typewriter"/>
                <a:cs typeface="American Typewriter"/>
              </a:rPr>
              <a:t>:</a:t>
            </a:r>
            <a:r>
              <a:rPr lang="ru-RU" sz="2000" dirty="0" smtClean="0">
                <a:latin typeface="American Typewriter"/>
                <a:cs typeface="American Typewriter"/>
              </a:rPr>
              <a:t> </a:t>
            </a:r>
            <a:endParaRPr lang="ru-RU" sz="2000" dirty="0">
              <a:latin typeface="American Typewriter"/>
              <a:cs typeface="American Typewriter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524" y="2588064"/>
            <a:ext cx="3143150" cy="17693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2987" y="2584066"/>
            <a:ext cx="3609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merican Typewriter"/>
                <a:cs typeface="American Typewriter"/>
              </a:rPr>
              <a:t>1.</a:t>
            </a:r>
            <a:r>
              <a:rPr lang="ru-RU" sz="2000" dirty="0" smtClean="0">
                <a:latin typeface="American Typewriter"/>
                <a:cs typeface="American Typewriter"/>
              </a:rPr>
              <a:t>Рак</a:t>
            </a:r>
            <a:endParaRPr lang="en-US" sz="2000" dirty="0" smtClean="0">
              <a:latin typeface="American Typewriter"/>
              <a:cs typeface="American Typewriter"/>
            </a:endParaRPr>
          </a:p>
          <a:p>
            <a:r>
              <a:rPr lang="en-US" sz="2000" dirty="0" smtClean="0">
                <a:latin typeface="American Typewriter"/>
                <a:cs typeface="American Typewriter"/>
              </a:rPr>
              <a:t>2.</a:t>
            </a:r>
            <a:r>
              <a:rPr lang="ru-RU" sz="2000" dirty="0" smtClean="0">
                <a:latin typeface="American Typewriter"/>
                <a:cs typeface="American Typewriter"/>
              </a:rPr>
              <a:t>Клеточную дисфункцию </a:t>
            </a:r>
            <a:endParaRPr lang="en-US" sz="2000" dirty="0" smtClean="0">
              <a:latin typeface="American Typewriter"/>
              <a:cs typeface="American Typewriter"/>
            </a:endParaRPr>
          </a:p>
          <a:p>
            <a:r>
              <a:rPr lang="en-US" sz="2000" dirty="0" smtClean="0">
                <a:latin typeface="American Typewriter"/>
                <a:cs typeface="American Typewriter"/>
              </a:rPr>
              <a:t>3.</a:t>
            </a:r>
            <a:r>
              <a:rPr lang="ru-RU" sz="2000" dirty="0" smtClean="0">
                <a:latin typeface="American Typewriter"/>
                <a:cs typeface="American Typewriter"/>
              </a:rPr>
              <a:t>Летальный исход</a:t>
            </a:r>
            <a:endParaRPr lang="ru-RU" sz="2000" dirty="0">
              <a:latin typeface="American Typewriter"/>
              <a:cs typeface="American Typewriter"/>
            </a:endParaRPr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903" y="4441883"/>
            <a:ext cx="6919242" cy="204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1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2654" y="2507673"/>
            <a:ext cx="7550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i="1" dirty="0" smtClean="0">
                <a:solidFill>
                  <a:schemeClr val="tx2">
                    <a:lumMod val="50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</a:rPr>
              <a:t>Припять</a:t>
            </a:r>
            <a:endParaRPr lang="ru-RU" sz="8000" b="1" i="1" dirty="0">
              <a:solidFill>
                <a:schemeClr val="tx2">
                  <a:lumMod val="50000"/>
                </a:schemeClr>
              </a:solidFill>
              <a:effectLst>
                <a:reflection blurRad="6350" stA="55000" endA="50" endPos="85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628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6255" y="193964"/>
            <a:ext cx="7801684" cy="2881205"/>
          </a:xfrm>
        </p:spPr>
        <p:txBody>
          <a:bodyPr>
            <a:normAutofit/>
          </a:bodyPr>
          <a:lstStyle/>
          <a:p>
            <a:r>
              <a:rPr lang="ru-RU" sz="1600" b="0" dirty="0" smtClean="0">
                <a:latin typeface="American Typewriter"/>
                <a:cs typeface="American Typewriter"/>
              </a:rPr>
              <a:t>Припять - это </a:t>
            </a:r>
            <a:r>
              <a:rPr lang="ru-RU" sz="1600" b="0" dirty="0" smtClean="0">
                <a:latin typeface="American Typewriter"/>
                <a:cs typeface="American Typewriter"/>
              </a:rPr>
              <a:t>еще </a:t>
            </a:r>
            <a:r>
              <a:rPr lang="ru-RU" sz="1600" b="0" dirty="0">
                <a:latin typeface="American Typewriter"/>
                <a:cs typeface="American Typewriter"/>
              </a:rPr>
              <a:t>один населенный пункт </a:t>
            </a:r>
            <a:r>
              <a:rPr lang="ru-RU" sz="1600" b="0" dirty="0" smtClean="0">
                <a:latin typeface="American Typewriter"/>
                <a:cs typeface="American Typewriter"/>
              </a:rPr>
              <a:t> Чернобыльской зоны. По </a:t>
            </a:r>
            <a:r>
              <a:rPr lang="ru-RU" sz="1600" b="0" dirty="0">
                <a:latin typeface="American Typewriter"/>
                <a:cs typeface="American Typewriter"/>
              </a:rPr>
              <a:t>последней проведённой до эвакуации переписи (в ноябре 1985 года), численность населения составляла 47 тысяч 500 человек, более чем 25 национальностей</a:t>
            </a:r>
            <a:r>
              <a:rPr lang="ru-RU" sz="1600" b="0" dirty="0" smtClean="0">
                <a:latin typeface="American Typewriter"/>
                <a:cs typeface="American Typewriter"/>
              </a:rPr>
              <a:t>. В </a:t>
            </a:r>
            <a:r>
              <a:rPr lang="ru-RU" sz="1600" b="0" dirty="0">
                <a:latin typeface="American Typewriter"/>
                <a:cs typeface="American Typewriter"/>
              </a:rPr>
              <a:t>Припяти до сих пор живут люди, которые вернулись в свои дома после эвакуации, несмотря на </a:t>
            </a:r>
            <a:r>
              <a:rPr lang="ru-RU" sz="1600" b="0" dirty="0" smtClean="0">
                <a:latin typeface="American Typewriter"/>
                <a:cs typeface="American Typewriter"/>
              </a:rPr>
              <a:t>запреты.</a:t>
            </a:r>
          </a:p>
          <a:p>
            <a:endParaRPr lang="ru-RU" sz="1600" b="0" dirty="0">
              <a:latin typeface="American Typewriter"/>
              <a:cs typeface="American Typewriter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73" y="3229102"/>
            <a:ext cx="7538448" cy="36288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265" y="1236518"/>
            <a:ext cx="5116735" cy="34111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32224"/>
            <a:ext cx="5043897" cy="335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3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8545" y="59345"/>
            <a:ext cx="8201892" cy="240676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37" y="2573053"/>
            <a:ext cx="6796988" cy="4284947"/>
          </a:xfrm>
          <a:prstGeom prst="rect">
            <a:avLst/>
          </a:prstGeom>
        </p:spPr>
      </p:pic>
      <p:pic>
        <p:nvPicPr>
          <p:cNvPr id="1026" name="Picture 2" descr="http://static.panoramio.com/photos/large/2901595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302" y="0"/>
            <a:ext cx="6009698" cy="424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hotos.wikimapia.org/p/00/02/12/88/42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675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98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864"/>
            <a:ext cx="7620000" cy="2993641"/>
          </a:xfrm>
        </p:spPr>
        <p:txBody>
          <a:bodyPr>
            <a:normAutofit/>
          </a:bodyPr>
          <a:lstStyle/>
          <a:p>
            <a:r>
              <a:rPr lang="ru-RU" sz="1600" b="0" dirty="0">
                <a:latin typeface="American Typewriter"/>
                <a:cs typeface="American Typewriter"/>
              </a:rPr>
              <a:t>В конце 80-х и начале 90-х в Припять ездили ликвидаторы, которые тоже в процессе дезактивации выкидывали прямо в грузовики электроприборы (холодильники, телевизоры и т.д.), личные вещи (одежда и т.д.) и так далее, мебель наименьшего уровня заражённости увозили в Славутич. </a:t>
            </a:r>
            <a:endParaRPr lang="ru-RU" sz="1600" b="0" dirty="0" smtClean="0">
              <a:latin typeface="American Typewriter"/>
              <a:cs typeface="American Typewriter"/>
            </a:endParaRPr>
          </a:p>
          <a:p>
            <a:endParaRPr lang="ru-RU" sz="1600" b="0" dirty="0">
              <a:latin typeface="American Typewriter"/>
              <a:cs typeface="American Typewriter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6724"/>
            <a:ext cx="4508210" cy="2993733"/>
          </a:xfrm>
          <a:prstGeom prst="rect">
            <a:avLst/>
          </a:prstGeom>
        </p:spPr>
      </p:pic>
      <p:pic>
        <p:nvPicPr>
          <p:cNvPr id="2050" name="Picture 2" descr="http://vykza.ru/uploads/posts/2016-04/1460962564_23774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499" y="20864"/>
            <a:ext cx="49530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oliksal.ru/uploads/posts/2016-04/14616166825foto-2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004" y="3014505"/>
            <a:ext cx="5914687" cy="39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65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tint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Меры защиты от радиации</a:t>
            </a:r>
            <a:endParaRPr lang="ru-RU" dirty="0"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70364"/>
            <a:ext cx="8506691" cy="49530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На ранней стадии радиоактивного заражения местности (радиоактивным излучением и радиоактивной пылью) необходимо использовать следующие меры безопасности: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1. </a:t>
            </a:r>
            <a:r>
              <a:rPr lang="ru-RU" dirty="0" smtClean="0"/>
              <a:t>Укрыться </a:t>
            </a:r>
            <a:r>
              <a:rPr lang="ru-RU" dirty="0"/>
              <a:t>в помещениях; </a:t>
            </a:r>
            <a:br>
              <a:rPr lang="ru-RU" dirty="0"/>
            </a:br>
            <a:r>
              <a:rPr lang="ru-RU" dirty="0"/>
              <a:t>2. </a:t>
            </a:r>
            <a:r>
              <a:rPr lang="ru-RU" dirty="0" smtClean="0"/>
              <a:t>Защитить </a:t>
            </a:r>
            <a:r>
              <a:rPr lang="ru-RU" dirty="0"/>
              <a:t>органы дыхания; </a:t>
            </a:r>
            <a:br>
              <a:rPr lang="ru-RU" dirty="0"/>
            </a:br>
            <a:r>
              <a:rPr lang="ru-RU" dirty="0"/>
              <a:t>3. З</a:t>
            </a:r>
            <a:r>
              <a:rPr lang="ru-RU" dirty="0" smtClean="0"/>
              <a:t>ащитить </a:t>
            </a:r>
            <a:r>
              <a:rPr lang="ru-RU" dirty="0"/>
              <a:t>тело.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В помещении с закрытыми окнами и дверями, а также с отключённой вентиляцией можно снизить потенциальное внутреннее облучение, которое повышается при вдыхании радиоактивной пыли примерно в 10 раз. </a:t>
            </a:r>
            <a:endParaRPr lang="ru-RU" dirty="0" smtClean="0"/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Защитные свойства ткани и бумаги повышается при их увлажнении, значительная часть радиоактивной пыли задерживается при прохождении через них.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466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ажная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Важная.thmx</Template>
  <TotalTime>362</TotalTime>
  <Words>309</Words>
  <Application>Microsoft Office PowerPoint</Application>
  <PresentationFormat>Экран (4:3)</PresentationFormat>
  <Paragraphs>33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Важная</vt:lpstr>
      <vt:lpstr>   радиация</vt:lpstr>
      <vt:lpstr>Радиация - что это такое?</vt:lpstr>
      <vt:lpstr>Радиация- что это такое?</vt:lpstr>
      <vt:lpstr>ВЛИЯНИЕ РАДИАЦИИ НА ОРГАНИЗМ ЧЕЛОВЕКА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Меры защиты от радиации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радиация</dc:title>
  <dc:creator>Ekaterina Serova</dc:creator>
  <cp:lastModifiedBy>Александрова Ольга Петровна</cp:lastModifiedBy>
  <cp:revision>26</cp:revision>
  <cp:lastPrinted>2016-04-26T10:48:57Z</cp:lastPrinted>
  <dcterms:created xsi:type="dcterms:W3CDTF">2016-04-24T19:48:03Z</dcterms:created>
  <dcterms:modified xsi:type="dcterms:W3CDTF">2016-04-28T08:33:41Z</dcterms:modified>
</cp:coreProperties>
</file>